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T Sans"/>
      <p:regular r:id="rId27"/>
      <p:bold r:id="rId28"/>
      <p:italic r:id="rId29"/>
      <p:boldItalic r:id="rId30"/>
    </p:embeddedFont>
    <p:embeddedFont>
      <p:font typeface="Ex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33" Type="http://schemas.openxmlformats.org/officeDocument/2006/relationships/font" Target="fonts/Exo-italic.fntdata"/><Relationship Id="rId10" Type="http://schemas.openxmlformats.org/officeDocument/2006/relationships/slide" Target="slides/slide6.xml"/><Relationship Id="rId32" Type="http://schemas.openxmlformats.org/officeDocument/2006/relationships/font" Target="fonts/Ex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x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2c0c91bc2f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2c0c91bc2f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2c0c91bc2f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2c0c91bc2f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2c0c91bc2f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2c0c91bc2f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2c0c91bc2f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2c0c91bc2f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2c0c91bc2f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2c0c91bc2f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2c0c91bc2f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2c0c91bc2f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2c08f073d4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2c08f073d4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edfa3e31c0_2_20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edfa3e31c0_2_20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2c0b4d3d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4" name="Google Shape;3564;g2c0b4d3d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edfa3e31c0_2_20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edfa3e31c0_2_20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f11272de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f11272de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2c0b4d3ddf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0" name="Google Shape;3670;g2c0b4d3dd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g2c0c91bc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Google Shape;3749;g2c0c91bc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gedfa3e31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0" name="Google Shape;3790;gedfa3e31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f11272de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f11272de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edfa3e31c0_2_20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edfa3e31c0_2_20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edfa3e31c0_2_19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edfa3e31c0_2_19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f11272de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Google Shape;2947;gf11272de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2c08f073d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2c08f073d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edfa3e31c0_2_19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edfa3e31c0_2_19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2c08f073d4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2c08f073d4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30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0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Baptiste Blet - Damian Baerts</a:t>
            </a:r>
            <a:endParaRPr/>
          </a:p>
        </p:txBody>
      </p:sp>
      <p:grpSp>
        <p:nvGrpSpPr>
          <p:cNvPr id="2655" name="Google Shape;2655;p30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56" name="Google Shape;265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2" name="Google Shape;2662;p30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3" name="Google Shape;2663;p3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30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0" name="Google Shape;2670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30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76" name="Google Shape;2676;p3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77" name="Google Shape;2677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7" name="Google Shape;2687;p3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88" name="Google Shape;2688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98" name="Google Shape;2698;p3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699" name="Google Shape;2699;p3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3" name="Google Shape;2713;p30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2"/>
                </a:solidFill>
              </a:rPr>
              <a:t>Projet 9:</a:t>
            </a:r>
            <a:br>
              <a:rPr lang="en" sz="5800">
                <a:solidFill>
                  <a:schemeClr val="accent2"/>
                </a:solidFill>
              </a:rPr>
            </a:br>
            <a:r>
              <a:rPr lang="en" sz="5800">
                <a:solidFill>
                  <a:schemeClr val="accent2"/>
                </a:solidFill>
              </a:rPr>
              <a:t>Maitrise de pyton</a:t>
            </a:r>
            <a:br>
              <a:rPr lang="en" sz="5800">
                <a:solidFill>
                  <a:schemeClr val="accent2"/>
                </a:solidFill>
              </a:rPr>
            </a:br>
            <a:r>
              <a:rPr lang="en" sz="5800">
                <a:solidFill>
                  <a:schemeClr val="accent2"/>
                </a:solidFill>
              </a:rPr>
              <a:t>Avancé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8" name="Google Shape;3138;p39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39" name="Google Shape;3139;p3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3" name="Google Shape;3153;p39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54" name="Google Shape;3154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55" name="Google Shape;3155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5" name="Google Shape;3165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66" name="Google Shape;3166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6" name="Google Shape;3176;p39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77" name="Google Shape;3177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83" name="Google Shape;31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1" y="520024"/>
            <a:ext cx="8437586" cy="41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8" name="Google Shape;3188;p40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89" name="Google Shape;3189;p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40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204" name="Google Shape;3204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05" name="Google Shape;3205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5" name="Google Shape;3215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16" name="Google Shape;3216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6" name="Google Shape;3226;p40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227" name="Google Shape;3227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33" name="Google Shape;3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00" y="524487"/>
            <a:ext cx="8453212" cy="40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8" name="Google Shape;3238;p41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239" name="Google Shape;3239;p4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3" name="Google Shape;3253;p41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254" name="Google Shape;3254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55" name="Google Shape;3255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5" name="Google Shape;3265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66" name="Google Shape;3266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76" name="Google Shape;3276;p41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277" name="Google Shape;3277;p4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3" name="Google Shape;3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32" y="527837"/>
            <a:ext cx="8464942" cy="40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8" name="Google Shape;3288;p42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289" name="Google Shape;3289;p4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3" name="Google Shape;3303;p42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304" name="Google Shape;3304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05" name="Google Shape;3305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5" name="Google Shape;3315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16" name="Google Shape;331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26" name="Google Shape;3326;p42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327" name="Google Shape;3327;p4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3" name="Google Shape;3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38" y="525613"/>
            <a:ext cx="8457114" cy="40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8" name="Google Shape;3338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339" name="Google Shape;3339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3" name="Google Shape;3353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354" name="Google Shape;3354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55" name="Google Shape;3355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5" name="Google Shape;3365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66" name="Google Shape;336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6" name="Google Shape;3376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377" name="Google Shape;3377;p4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83" name="Google Shape;3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489887"/>
            <a:ext cx="8335565" cy="41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8" name="Google Shape;3388;p44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389" name="Google Shape;338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3" name="Google Shape;3403;p44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404" name="Google Shape;3404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05" name="Google Shape;3405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5" name="Google Shape;3415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16" name="Google Shape;3416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6" name="Google Shape;3426;p44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427" name="Google Shape;3427;p4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3" name="Google Shape;34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72" y="498826"/>
            <a:ext cx="8365251" cy="414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45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4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40" name="Google Shape;3440;p4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Expérience utilisateur</a:t>
            </a:r>
            <a:endParaRPr/>
          </a:p>
        </p:txBody>
      </p:sp>
      <p:sp>
        <p:nvSpPr>
          <p:cNvPr id="3441" name="Google Shape;3441;p45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442" name="Google Shape;3442;p45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443" name="Google Shape;3443;p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9" name="Google Shape;3449;p45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450" name="Google Shape;3450;p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5" name="Google Shape;3455;p45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456" name="Google Shape;3456;p4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57" name="Google Shape;3457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7" name="Google Shape;3467;p4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68" name="Google Shape;3468;p4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4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4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4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4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4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4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4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4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4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8" name="Google Shape;3478;p45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479" name="Google Shape;3479;p4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3" name="Google Shape;3493;p45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494" name="Google Shape;3494;p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0" name="Google Shape;3500;p45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501" name="Google Shape;3501;p4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7" name="Google Shape;3507;p45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508" name="Google Shape;3508;p4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46"/>
          <p:cNvSpPr/>
          <p:nvPr/>
        </p:nvSpPr>
        <p:spPr>
          <a:xfrm>
            <a:off x="3442554" y="2837863"/>
            <a:ext cx="22677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46"/>
          <p:cNvSpPr/>
          <p:nvPr/>
        </p:nvSpPr>
        <p:spPr>
          <a:xfrm>
            <a:off x="6131594" y="2837863"/>
            <a:ext cx="22677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46"/>
          <p:cNvSpPr/>
          <p:nvPr/>
        </p:nvSpPr>
        <p:spPr>
          <a:xfrm>
            <a:off x="755600" y="2837875"/>
            <a:ext cx="22656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4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21" name="Google Shape;3521;p46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Couleurs</a:t>
            </a:r>
            <a:endParaRPr/>
          </a:p>
        </p:txBody>
      </p:sp>
      <p:sp>
        <p:nvSpPr>
          <p:cNvPr id="3522" name="Google Shape;3522;p46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 de couleurs</a:t>
            </a:r>
            <a:endParaRPr/>
          </a:p>
        </p:txBody>
      </p:sp>
      <p:sp>
        <p:nvSpPr>
          <p:cNvPr id="3523" name="Google Shape;3523;p46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Password</a:t>
            </a:r>
            <a:endParaRPr/>
          </a:p>
        </p:txBody>
      </p:sp>
      <p:sp>
        <p:nvSpPr>
          <p:cNvPr id="3524" name="Google Shape;3524;p46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 d’une liste de mots de passe valides après vérification d’un fichier</a:t>
            </a:r>
            <a:endParaRPr/>
          </a:p>
        </p:txBody>
      </p:sp>
      <p:sp>
        <p:nvSpPr>
          <p:cNvPr id="3525" name="Google Shape;3525;p46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Générateur</a:t>
            </a:r>
            <a:endParaRPr/>
          </a:p>
        </p:txBody>
      </p:sp>
      <p:sp>
        <p:nvSpPr>
          <p:cNvPr id="3526" name="Google Shape;3526;p46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 d’un générateur de mots de passe</a:t>
            </a:r>
            <a:endParaRPr/>
          </a:p>
        </p:txBody>
      </p:sp>
      <p:grpSp>
        <p:nvGrpSpPr>
          <p:cNvPr id="3527" name="Google Shape;3527;p46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528" name="Google Shape;3528;p4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29" name="Google Shape;3529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9" name="Google Shape;3539;p4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0" name="Google Shape;3540;p4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4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4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4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4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4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4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4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4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4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50" name="Google Shape;3550;p46"/>
          <p:cNvGrpSpPr/>
          <p:nvPr/>
        </p:nvGrpSpPr>
        <p:grpSpPr>
          <a:xfrm>
            <a:off x="4148914" y="1744484"/>
            <a:ext cx="854980" cy="750308"/>
            <a:chOff x="7547949" y="2761477"/>
            <a:chExt cx="417348" cy="366254"/>
          </a:xfrm>
        </p:grpSpPr>
        <p:sp>
          <p:nvSpPr>
            <p:cNvPr id="3551" name="Google Shape;3551;p46"/>
            <p:cNvSpPr/>
            <p:nvPr/>
          </p:nvSpPr>
          <p:spPr>
            <a:xfrm>
              <a:off x="7744686" y="2908824"/>
              <a:ext cx="23889" cy="23889"/>
            </a:xfrm>
            <a:custGeom>
              <a:rect b="b" l="l" r="r" t="t"/>
              <a:pathLst>
                <a:path extrusionOk="0" h="668" w="668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6"/>
            <p:cNvSpPr/>
            <p:nvPr/>
          </p:nvSpPr>
          <p:spPr>
            <a:xfrm>
              <a:off x="7669761" y="3070654"/>
              <a:ext cx="173770" cy="57077"/>
            </a:xfrm>
            <a:custGeom>
              <a:rect b="b" l="l" r="r" t="t"/>
              <a:pathLst>
                <a:path extrusionOk="0" h="1596" w="4859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6"/>
            <p:cNvSpPr/>
            <p:nvPr/>
          </p:nvSpPr>
          <p:spPr>
            <a:xfrm>
              <a:off x="7547949" y="2761477"/>
              <a:ext cx="417348" cy="284491"/>
            </a:xfrm>
            <a:custGeom>
              <a:rect b="b" l="l" r="r" t="t"/>
              <a:pathLst>
                <a:path extrusionOk="0" h="7955" w="1167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4" name="Google Shape;3554;p46"/>
          <p:cNvGrpSpPr/>
          <p:nvPr/>
        </p:nvGrpSpPr>
        <p:grpSpPr>
          <a:xfrm>
            <a:off x="6891103" y="1746089"/>
            <a:ext cx="748683" cy="747098"/>
            <a:chOff x="6856386" y="1437970"/>
            <a:chExt cx="416490" cy="415632"/>
          </a:xfrm>
        </p:grpSpPr>
        <p:sp>
          <p:nvSpPr>
            <p:cNvPr id="3555" name="Google Shape;3555;p46"/>
            <p:cNvSpPr/>
            <p:nvPr/>
          </p:nvSpPr>
          <p:spPr>
            <a:xfrm>
              <a:off x="6856386" y="1437970"/>
              <a:ext cx="416490" cy="415632"/>
            </a:xfrm>
            <a:custGeom>
              <a:rect b="b" l="l" r="r" t="t"/>
              <a:pathLst>
                <a:path extrusionOk="0" h="11622" w="11646">
                  <a:moveTo>
                    <a:pt x="5811" y="2906"/>
                  </a:moveTo>
                  <a:cubicBezTo>
                    <a:pt x="6764" y="2906"/>
                    <a:pt x="7526" y="3668"/>
                    <a:pt x="7526" y="4620"/>
                  </a:cubicBezTo>
                  <a:lnTo>
                    <a:pt x="7526" y="5073"/>
                  </a:lnTo>
                  <a:lnTo>
                    <a:pt x="7621" y="5073"/>
                  </a:lnTo>
                  <a:cubicBezTo>
                    <a:pt x="7811" y="5073"/>
                    <a:pt x="7978" y="5239"/>
                    <a:pt x="7978" y="5406"/>
                  </a:cubicBezTo>
                  <a:lnTo>
                    <a:pt x="7978" y="8359"/>
                  </a:lnTo>
                  <a:cubicBezTo>
                    <a:pt x="7978" y="8550"/>
                    <a:pt x="7811" y="8716"/>
                    <a:pt x="7621" y="8716"/>
                  </a:cubicBezTo>
                  <a:lnTo>
                    <a:pt x="4025" y="8716"/>
                  </a:lnTo>
                  <a:cubicBezTo>
                    <a:pt x="3834" y="8716"/>
                    <a:pt x="3668" y="8550"/>
                    <a:pt x="3668" y="8359"/>
                  </a:cubicBezTo>
                  <a:lnTo>
                    <a:pt x="3668" y="5406"/>
                  </a:lnTo>
                  <a:cubicBezTo>
                    <a:pt x="3668" y="5239"/>
                    <a:pt x="3834" y="5073"/>
                    <a:pt x="4025" y="5073"/>
                  </a:cubicBezTo>
                  <a:lnTo>
                    <a:pt x="4120" y="5073"/>
                  </a:lnTo>
                  <a:lnTo>
                    <a:pt x="4120" y="4620"/>
                  </a:lnTo>
                  <a:cubicBezTo>
                    <a:pt x="4120" y="3668"/>
                    <a:pt x="4882" y="2906"/>
                    <a:pt x="5811" y="2906"/>
                  </a:cubicBezTo>
                  <a:close/>
                  <a:moveTo>
                    <a:pt x="4239" y="0"/>
                  </a:moveTo>
                  <a:cubicBezTo>
                    <a:pt x="4049" y="0"/>
                    <a:pt x="3882" y="143"/>
                    <a:pt x="3882" y="334"/>
                  </a:cubicBezTo>
                  <a:lnTo>
                    <a:pt x="3882" y="1548"/>
                  </a:lnTo>
                  <a:lnTo>
                    <a:pt x="3072" y="1548"/>
                  </a:lnTo>
                  <a:cubicBezTo>
                    <a:pt x="2239" y="1548"/>
                    <a:pt x="1548" y="2215"/>
                    <a:pt x="1548" y="3072"/>
                  </a:cubicBezTo>
                  <a:lnTo>
                    <a:pt x="1548" y="3882"/>
                  </a:lnTo>
                  <a:lnTo>
                    <a:pt x="334" y="3882"/>
                  </a:lnTo>
                  <a:cubicBezTo>
                    <a:pt x="143" y="3882"/>
                    <a:pt x="0" y="4025"/>
                    <a:pt x="0" y="4215"/>
                  </a:cubicBezTo>
                  <a:cubicBezTo>
                    <a:pt x="0" y="4406"/>
                    <a:pt x="143" y="4549"/>
                    <a:pt x="334" y="4549"/>
                  </a:cubicBezTo>
                  <a:lnTo>
                    <a:pt x="1548" y="4549"/>
                  </a:lnTo>
                  <a:lnTo>
                    <a:pt x="1548" y="5478"/>
                  </a:lnTo>
                  <a:lnTo>
                    <a:pt x="334" y="5478"/>
                  </a:lnTo>
                  <a:cubicBezTo>
                    <a:pt x="143" y="5478"/>
                    <a:pt x="0" y="5620"/>
                    <a:pt x="0" y="5811"/>
                  </a:cubicBezTo>
                  <a:cubicBezTo>
                    <a:pt x="0" y="6001"/>
                    <a:pt x="143" y="6144"/>
                    <a:pt x="334" y="6144"/>
                  </a:cubicBezTo>
                  <a:lnTo>
                    <a:pt x="1548" y="6144"/>
                  </a:lnTo>
                  <a:lnTo>
                    <a:pt x="1548" y="7073"/>
                  </a:lnTo>
                  <a:lnTo>
                    <a:pt x="334" y="7073"/>
                  </a:lnTo>
                  <a:cubicBezTo>
                    <a:pt x="143" y="7073"/>
                    <a:pt x="0" y="7216"/>
                    <a:pt x="0" y="7406"/>
                  </a:cubicBezTo>
                  <a:cubicBezTo>
                    <a:pt x="0" y="7597"/>
                    <a:pt x="143" y="7740"/>
                    <a:pt x="334" y="7740"/>
                  </a:cubicBezTo>
                  <a:lnTo>
                    <a:pt x="1548" y="7740"/>
                  </a:lnTo>
                  <a:lnTo>
                    <a:pt x="1548" y="8550"/>
                  </a:lnTo>
                  <a:cubicBezTo>
                    <a:pt x="1548" y="9407"/>
                    <a:pt x="2239" y="10074"/>
                    <a:pt x="3072" y="10074"/>
                  </a:cubicBezTo>
                  <a:lnTo>
                    <a:pt x="3882" y="10074"/>
                  </a:lnTo>
                  <a:lnTo>
                    <a:pt x="3882" y="11288"/>
                  </a:lnTo>
                  <a:cubicBezTo>
                    <a:pt x="3882" y="11479"/>
                    <a:pt x="4049" y="11622"/>
                    <a:pt x="4239" y="11622"/>
                  </a:cubicBezTo>
                  <a:cubicBezTo>
                    <a:pt x="4430" y="11622"/>
                    <a:pt x="4573" y="11479"/>
                    <a:pt x="4573" y="11288"/>
                  </a:cubicBezTo>
                  <a:lnTo>
                    <a:pt x="4573" y="10074"/>
                  </a:lnTo>
                  <a:lnTo>
                    <a:pt x="5478" y="10074"/>
                  </a:lnTo>
                  <a:lnTo>
                    <a:pt x="5478" y="11288"/>
                  </a:lnTo>
                  <a:cubicBezTo>
                    <a:pt x="5478" y="11479"/>
                    <a:pt x="5644" y="11622"/>
                    <a:pt x="5835" y="11622"/>
                  </a:cubicBezTo>
                  <a:cubicBezTo>
                    <a:pt x="6002" y="11622"/>
                    <a:pt x="6168" y="11479"/>
                    <a:pt x="6168" y="11288"/>
                  </a:cubicBezTo>
                  <a:lnTo>
                    <a:pt x="6168" y="10074"/>
                  </a:lnTo>
                  <a:lnTo>
                    <a:pt x="7073" y="10074"/>
                  </a:lnTo>
                  <a:lnTo>
                    <a:pt x="7073" y="11288"/>
                  </a:lnTo>
                  <a:cubicBezTo>
                    <a:pt x="7073" y="11479"/>
                    <a:pt x="7216" y="11622"/>
                    <a:pt x="7407" y="11622"/>
                  </a:cubicBezTo>
                  <a:cubicBezTo>
                    <a:pt x="7597" y="11622"/>
                    <a:pt x="7764" y="11479"/>
                    <a:pt x="7764" y="11288"/>
                  </a:cubicBezTo>
                  <a:lnTo>
                    <a:pt x="7764" y="10074"/>
                  </a:lnTo>
                  <a:lnTo>
                    <a:pt x="8574" y="10074"/>
                  </a:lnTo>
                  <a:cubicBezTo>
                    <a:pt x="9407" y="10074"/>
                    <a:pt x="10098" y="9407"/>
                    <a:pt x="10098" y="8550"/>
                  </a:cubicBezTo>
                  <a:lnTo>
                    <a:pt x="10098" y="7740"/>
                  </a:lnTo>
                  <a:lnTo>
                    <a:pt x="11312" y="7740"/>
                  </a:lnTo>
                  <a:cubicBezTo>
                    <a:pt x="11503" y="7740"/>
                    <a:pt x="11646" y="7597"/>
                    <a:pt x="11646" y="7406"/>
                  </a:cubicBezTo>
                  <a:cubicBezTo>
                    <a:pt x="11646" y="7216"/>
                    <a:pt x="11503" y="7073"/>
                    <a:pt x="11312" y="7073"/>
                  </a:cubicBezTo>
                  <a:lnTo>
                    <a:pt x="10098" y="7073"/>
                  </a:lnTo>
                  <a:lnTo>
                    <a:pt x="10098" y="6144"/>
                  </a:lnTo>
                  <a:lnTo>
                    <a:pt x="11312" y="6144"/>
                  </a:lnTo>
                  <a:cubicBezTo>
                    <a:pt x="11503" y="6144"/>
                    <a:pt x="11646" y="6001"/>
                    <a:pt x="11646" y="5811"/>
                  </a:cubicBezTo>
                  <a:cubicBezTo>
                    <a:pt x="11646" y="5620"/>
                    <a:pt x="11503" y="5478"/>
                    <a:pt x="11312" y="5478"/>
                  </a:cubicBezTo>
                  <a:lnTo>
                    <a:pt x="10098" y="5478"/>
                  </a:lnTo>
                  <a:lnTo>
                    <a:pt x="10098" y="4549"/>
                  </a:lnTo>
                  <a:lnTo>
                    <a:pt x="11312" y="4549"/>
                  </a:lnTo>
                  <a:cubicBezTo>
                    <a:pt x="11503" y="4549"/>
                    <a:pt x="11646" y="4406"/>
                    <a:pt x="11646" y="4215"/>
                  </a:cubicBezTo>
                  <a:cubicBezTo>
                    <a:pt x="11646" y="4025"/>
                    <a:pt x="11503" y="3882"/>
                    <a:pt x="11312" y="3882"/>
                  </a:cubicBezTo>
                  <a:lnTo>
                    <a:pt x="10098" y="3882"/>
                  </a:lnTo>
                  <a:lnTo>
                    <a:pt x="10098" y="3072"/>
                  </a:lnTo>
                  <a:cubicBezTo>
                    <a:pt x="10098" y="2215"/>
                    <a:pt x="9407" y="1548"/>
                    <a:pt x="8574" y="1548"/>
                  </a:cubicBezTo>
                  <a:lnTo>
                    <a:pt x="7764" y="1548"/>
                  </a:lnTo>
                  <a:lnTo>
                    <a:pt x="7764" y="334"/>
                  </a:lnTo>
                  <a:cubicBezTo>
                    <a:pt x="7764" y="143"/>
                    <a:pt x="7597" y="0"/>
                    <a:pt x="7407" y="0"/>
                  </a:cubicBezTo>
                  <a:cubicBezTo>
                    <a:pt x="7216" y="0"/>
                    <a:pt x="7073" y="143"/>
                    <a:pt x="7073" y="334"/>
                  </a:cubicBezTo>
                  <a:lnTo>
                    <a:pt x="7073" y="1548"/>
                  </a:lnTo>
                  <a:lnTo>
                    <a:pt x="6168" y="1548"/>
                  </a:lnTo>
                  <a:lnTo>
                    <a:pt x="6168" y="334"/>
                  </a:lnTo>
                  <a:cubicBezTo>
                    <a:pt x="6168" y="143"/>
                    <a:pt x="6002" y="0"/>
                    <a:pt x="5835" y="0"/>
                  </a:cubicBezTo>
                  <a:cubicBezTo>
                    <a:pt x="5644" y="0"/>
                    <a:pt x="5478" y="143"/>
                    <a:pt x="5478" y="334"/>
                  </a:cubicBezTo>
                  <a:lnTo>
                    <a:pt x="5478" y="1548"/>
                  </a:lnTo>
                  <a:lnTo>
                    <a:pt x="4573" y="1548"/>
                  </a:lnTo>
                  <a:lnTo>
                    <a:pt x="4573" y="334"/>
                  </a:lnTo>
                  <a:cubicBezTo>
                    <a:pt x="4573" y="143"/>
                    <a:pt x="4430" y="0"/>
                    <a:pt x="4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6"/>
            <p:cNvSpPr/>
            <p:nvPr/>
          </p:nvSpPr>
          <p:spPr>
            <a:xfrm>
              <a:off x="7027551" y="1566576"/>
              <a:ext cx="74136" cy="52821"/>
            </a:xfrm>
            <a:custGeom>
              <a:rect b="b" l="l" r="r" t="t"/>
              <a:pathLst>
                <a:path extrusionOk="0" h="1477" w="2073">
                  <a:moveTo>
                    <a:pt x="1049" y="0"/>
                  </a:moveTo>
                  <a:cubicBezTo>
                    <a:pt x="477" y="0"/>
                    <a:pt x="1" y="453"/>
                    <a:pt x="1" y="1024"/>
                  </a:cubicBezTo>
                  <a:lnTo>
                    <a:pt x="1" y="1477"/>
                  </a:lnTo>
                  <a:lnTo>
                    <a:pt x="2073" y="1477"/>
                  </a:lnTo>
                  <a:lnTo>
                    <a:pt x="2073" y="1024"/>
                  </a:lnTo>
                  <a:cubicBezTo>
                    <a:pt x="2073" y="453"/>
                    <a:pt x="1597" y="0"/>
                    <a:pt x="1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6"/>
            <p:cNvSpPr/>
            <p:nvPr/>
          </p:nvSpPr>
          <p:spPr>
            <a:xfrm>
              <a:off x="7012244" y="1644076"/>
              <a:ext cx="104784" cy="80931"/>
            </a:xfrm>
            <a:custGeom>
              <a:rect b="b" l="l" r="r" t="t"/>
              <a:pathLst>
                <a:path extrusionOk="0" h="2263" w="2930">
                  <a:moveTo>
                    <a:pt x="1477" y="667"/>
                  </a:moveTo>
                  <a:cubicBezTo>
                    <a:pt x="1644" y="667"/>
                    <a:pt x="1810" y="834"/>
                    <a:pt x="1810" y="1024"/>
                  </a:cubicBezTo>
                  <a:lnTo>
                    <a:pt x="1810" y="1239"/>
                  </a:lnTo>
                  <a:cubicBezTo>
                    <a:pt x="1810" y="1429"/>
                    <a:pt x="1644" y="1572"/>
                    <a:pt x="1477" y="1572"/>
                  </a:cubicBezTo>
                  <a:cubicBezTo>
                    <a:pt x="1286" y="1572"/>
                    <a:pt x="1120" y="1429"/>
                    <a:pt x="1120" y="1239"/>
                  </a:cubicBezTo>
                  <a:lnTo>
                    <a:pt x="1120" y="1024"/>
                  </a:lnTo>
                  <a:cubicBezTo>
                    <a:pt x="1120" y="834"/>
                    <a:pt x="1286" y="667"/>
                    <a:pt x="1477" y="667"/>
                  </a:cubicBezTo>
                  <a:close/>
                  <a:moveTo>
                    <a:pt x="0" y="0"/>
                  </a:moveTo>
                  <a:lnTo>
                    <a:pt x="0" y="2263"/>
                  </a:lnTo>
                  <a:lnTo>
                    <a:pt x="2930" y="2263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8" name="Google Shape;3558;p46"/>
          <p:cNvGrpSpPr/>
          <p:nvPr/>
        </p:nvGrpSpPr>
        <p:grpSpPr>
          <a:xfrm>
            <a:off x="1514059" y="1744494"/>
            <a:ext cx="748683" cy="750289"/>
            <a:chOff x="4722040" y="1437111"/>
            <a:chExt cx="416490" cy="417360"/>
          </a:xfrm>
        </p:grpSpPr>
        <p:sp>
          <p:nvSpPr>
            <p:cNvPr id="3559" name="Google Shape;3559;p46"/>
            <p:cNvSpPr/>
            <p:nvPr/>
          </p:nvSpPr>
          <p:spPr>
            <a:xfrm>
              <a:off x="4785056" y="1586997"/>
              <a:ext cx="298975" cy="179742"/>
            </a:xfrm>
            <a:custGeom>
              <a:rect b="b" l="l" r="r" t="t"/>
              <a:pathLst>
                <a:path extrusionOk="0" h="5026" w="8360">
                  <a:moveTo>
                    <a:pt x="4192" y="810"/>
                  </a:moveTo>
                  <a:cubicBezTo>
                    <a:pt x="5002" y="810"/>
                    <a:pt x="5787" y="1120"/>
                    <a:pt x="6359" y="1692"/>
                  </a:cubicBezTo>
                  <a:cubicBezTo>
                    <a:pt x="6478" y="1834"/>
                    <a:pt x="6478" y="2049"/>
                    <a:pt x="6359" y="2192"/>
                  </a:cubicBezTo>
                  <a:cubicBezTo>
                    <a:pt x="6287" y="2251"/>
                    <a:pt x="6198" y="2281"/>
                    <a:pt x="6112" y="2281"/>
                  </a:cubicBezTo>
                  <a:cubicBezTo>
                    <a:pt x="6026" y="2281"/>
                    <a:pt x="5942" y="2251"/>
                    <a:pt x="5883" y="2192"/>
                  </a:cubicBezTo>
                  <a:cubicBezTo>
                    <a:pt x="5430" y="1739"/>
                    <a:pt x="4811" y="1477"/>
                    <a:pt x="4192" y="1477"/>
                  </a:cubicBezTo>
                  <a:cubicBezTo>
                    <a:pt x="3549" y="1477"/>
                    <a:pt x="2953" y="1739"/>
                    <a:pt x="2501" y="2192"/>
                  </a:cubicBezTo>
                  <a:cubicBezTo>
                    <a:pt x="2430" y="2251"/>
                    <a:pt x="2340" y="2281"/>
                    <a:pt x="2254" y="2281"/>
                  </a:cubicBezTo>
                  <a:cubicBezTo>
                    <a:pt x="2168" y="2281"/>
                    <a:pt x="2084" y="2251"/>
                    <a:pt x="2025" y="2192"/>
                  </a:cubicBezTo>
                  <a:cubicBezTo>
                    <a:pt x="1882" y="2049"/>
                    <a:pt x="1882" y="1834"/>
                    <a:pt x="2025" y="1692"/>
                  </a:cubicBezTo>
                  <a:cubicBezTo>
                    <a:pt x="2596" y="1120"/>
                    <a:pt x="3358" y="810"/>
                    <a:pt x="4192" y="810"/>
                  </a:cubicBezTo>
                  <a:close/>
                  <a:moveTo>
                    <a:pt x="4192" y="2168"/>
                  </a:moveTo>
                  <a:cubicBezTo>
                    <a:pt x="4644" y="2168"/>
                    <a:pt x="5073" y="2335"/>
                    <a:pt x="5383" y="2668"/>
                  </a:cubicBezTo>
                  <a:cubicBezTo>
                    <a:pt x="5525" y="2811"/>
                    <a:pt x="5525" y="3025"/>
                    <a:pt x="5383" y="3144"/>
                  </a:cubicBezTo>
                  <a:cubicBezTo>
                    <a:pt x="5323" y="3216"/>
                    <a:pt x="5240" y="3251"/>
                    <a:pt x="5153" y="3251"/>
                  </a:cubicBezTo>
                  <a:cubicBezTo>
                    <a:pt x="5067" y="3251"/>
                    <a:pt x="4978" y="3216"/>
                    <a:pt x="4906" y="3144"/>
                  </a:cubicBezTo>
                  <a:cubicBezTo>
                    <a:pt x="4716" y="2954"/>
                    <a:pt x="4454" y="2858"/>
                    <a:pt x="4192" y="2858"/>
                  </a:cubicBezTo>
                  <a:cubicBezTo>
                    <a:pt x="3906" y="2858"/>
                    <a:pt x="3644" y="2954"/>
                    <a:pt x="3454" y="3144"/>
                  </a:cubicBezTo>
                  <a:cubicBezTo>
                    <a:pt x="3394" y="3216"/>
                    <a:pt x="3311" y="3251"/>
                    <a:pt x="3224" y="3251"/>
                  </a:cubicBezTo>
                  <a:cubicBezTo>
                    <a:pt x="3138" y="3251"/>
                    <a:pt x="3049" y="3216"/>
                    <a:pt x="2977" y="3144"/>
                  </a:cubicBezTo>
                  <a:cubicBezTo>
                    <a:pt x="2834" y="3025"/>
                    <a:pt x="2834" y="2811"/>
                    <a:pt x="2977" y="2668"/>
                  </a:cubicBezTo>
                  <a:cubicBezTo>
                    <a:pt x="3311" y="2335"/>
                    <a:pt x="3739" y="2168"/>
                    <a:pt x="4192" y="2168"/>
                  </a:cubicBezTo>
                  <a:close/>
                  <a:moveTo>
                    <a:pt x="4192" y="3525"/>
                  </a:moveTo>
                  <a:cubicBezTo>
                    <a:pt x="4382" y="3525"/>
                    <a:pt x="4525" y="3692"/>
                    <a:pt x="4525" y="3882"/>
                  </a:cubicBezTo>
                  <a:cubicBezTo>
                    <a:pt x="4525" y="4049"/>
                    <a:pt x="4382" y="4216"/>
                    <a:pt x="4192" y="4216"/>
                  </a:cubicBezTo>
                  <a:cubicBezTo>
                    <a:pt x="4001" y="4216"/>
                    <a:pt x="3835" y="4049"/>
                    <a:pt x="3835" y="3882"/>
                  </a:cubicBezTo>
                  <a:cubicBezTo>
                    <a:pt x="3835" y="3692"/>
                    <a:pt x="4001" y="3525"/>
                    <a:pt x="4192" y="3525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5026"/>
                  </a:lnTo>
                  <a:lnTo>
                    <a:pt x="8359" y="5026"/>
                  </a:lnTo>
                  <a:lnTo>
                    <a:pt x="8359" y="310"/>
                  </a:lnTo>
                  <a:cubicBezTo>
                    <a:pt x="8359" y="144"/>
                    <a:pt x="8216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6"/>
            <p:cNvSpPr/>
            <p:nvPr/>
          </p:nvSpPr>
          <p:spPr>
            <a:xfrm>
              <a:off x="4756946" y="1791422"/>
              <a:ext cx="356051" cy="63049"/>
            </a:xfrm>
            <a:custGeom>
              <a:rect b="b" l="l" r="r" t="t"/>
              <a:pathLst>
                <a:path extrusionOk="0" h="1763" w="9956">
                  <a:moveTo>
                    <a:pt x="334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476"/>
                  </a:lnTo>
                  <a:cubicBezTo>
                    <a:pt x="1" y="1191"/>
                    <a:pt x="572" y="1762"/>
                    <a:pt x="1263" y="1762"/>
                  </a:cubicBezTo>
                  <a:lnTo>
                    <a:pt x="8669" y="1762"/>
                  </a:lnTo>
                  <a:cubicBezTo>
                    <a:pt x="9383" y="1762"/>
                    <a:pt x="9955" y="1191"/>
                    <a:pt x="9955" y="476"/>
                  </a:cubicBezTo>
                  <a:lnTo>
                    <a:pt x="9955" y="310"/>
                  </a:lnTo>
                  <a:cubicBezTo>
                    <a:pt x="9955" y="143"/>
                    <a:pt x="9788" y="0"/>
                    <a:pt x="9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6"/>
            <p:cNvSpPr/>
            <p:nvPr/>
          </p:nvSpPr>
          <p:spPr>
            <a:xfrm>
              <a:off x="4722040" y="1437111"/>
              <a:ext cx="416490" cy="235103"/>
            </a:xfrm>
            <a:custGeom>
              <a:rect b="b" l="l" r="r" t="t"/>
              <a:pathLst>
                <a:path extrusionOk="0" h="6574" w="11646">
                  <a:moveTo>
                    <a:pt x="5811" y="0"/>
                  </a:moveTo>
                  <a:cubicBezTo>
                    <a:pt x="5525" y="0"/>
                    <a:pt x="5239" y="72"/>
                    <a:pt x="4977" y="167"/>
                  </a:cubicBezTo>
                  <a:cubicBezTo>
                    <a:pt x="4358" y="405"/>
                    <a:pt x="3858" y="858"/>
                    <a:pt x="3596" y="1453"/>
                  </a:cubicBezTo>
                  <a:cubicBezTo>
                    <a:pt x="3382" y="1358"/>
                    <a:pt x="3144" y="1310"/>
                    <a:pt x="2906" y="1310"/>
                  </a:cubicBezTo>
                  <a:cubicBezTo>
                    <a:pt x="2501" y="1310"/>
                    <a:pt x="2120" y="1453"/>
                    <a:pt x="1834" y="1691"/>
                  </a:cubicBezTo>
                  <a:cubicBezTo>
                    <a:pt x="1691" y="1834"/>
                    <a:pt x="1572" y="1977"/>
                    <a:pt x="1477" y="2144"/>
                  </a:cubicBezTo>
                  <a:cubicBezTo>
                    <a:pt x="1334" y="2406"/>
                    <a:pt x="1262" y="2715"/>
                    <a:pt x="1286" y="3025"/>
                  </a:cubicBezTo>
                  <a:cubicBezTo>
                    <a:pt x="596" y="3263"/>
                    <a:pt x="95" y="3882"/>
                    <a:pt x="0" y="4620"/>
                  </a:cubicBezTo>
                  <a:cubicBezTo>
                    <a:pt x="0" y="4692"/>
                    <a:pt x="0" y="4763"/>
                    <a:pt x="0" y="4859"/>
                  </a:cubicBezTo>
                  <a:cubicBezTo>
                    <a:pt x="0" y="5454"/>
                    <a:pt x="286" y="6002"/>
                    <a:pt x="715" y="6359"/>
                  </a:cubicBezTo>
                  <a:cubicBezTo>
                    <a:pt x="834" y="6430"/>
                    <a:pt x="953" y="6526"/>
                    <a:pt x="1072" y="6573"/>
                  </a:cubicBezTo>
                  <a:lnTo>
                    <a:pt x="1072" y="4501"/>
                  </a:lnTo>
                  <a:cubicBezTo>
                    <a:pt x="1072" y="3954"/>
                    <a:pt x="1524" y="3501"/>
                    <a:pt x="2096" y="3501"/>
                  </a:cubicBezTo>
                  <a:lnTo>
                    <a:pt x="9788" y="3501"/>
                  </a:lnTo>
                  <a:cubicBezTo>
                    <a:pt x="10359" y="3501"/>
                    <a:pt x="10788" y="3954"/>
                    <a:pt x="10788" y="4501"/>
                  </a:cubicBezTo>
                  <a:lnTo>
                    <a:pt x="10788" y="6430"/>
                  </a:lnTo>
                  <a:cubicBezTo>
                    <a:pt x="10883" y="6383"/>
                    <a:pt x="10955" y="6335"/>
                    <a:pt x="11026" y="6264"/>
                  </a:cubicBezTo>
                  <a:cubicBezTo>
                    <a:pt x="11407" y="5906"/>
                    <a:pt x="11645" y="5406"/>
                    <a:pt x="11645" y="4859"/>
                  </a:cubicBezTo>
                  <a:cubicBezTo>
                    <a:pt x="11645" y="4763"/>
                    <a:pt x="11645" y="4692"/>
                    <a:pt x="11622" y="4620"/>
                  </a:cubicBezTo>
                  <a:cubicBezTo>
                    <a:pt x="11550" y="3882"/>
                    <a:pt x="11026" y="3263"/>
                    <a:pt x="10359" y="3025"/>
                  </a:cubicBezTo>
                  <a:cubicBezTo>
                    <a:pt x="10383" y="2715"/>
                    <a:pt x="10288" y="2406"/>
                    <a:pt x="10169" y="2144"/>
                  </a:cubicBezTo>
                  <a:cubicBezTo>
                    <a:pt x="9883" y="1644"/>
                    <a:pt x="9359" y="1310"/>
                    <a:pt x="8740" y="1310"/>
                  </a:cubicBezTo>
                  <a:cubicBezTo>
                    <a:pt x="8597" y="1310"/>
                    <a:pt x="8478" y="1310"/>
                    <a:pt x="8359" y="1358"/>
                  </a:cubicBezTo>
                  <a:cubicBezTo>
                    <a:pt x="8240" y="1382"/>
                    <a:pt x="8145" y="1405"/>
                    <a:pt x="8026" y="1453"/>
                  </a:cubicBezTo>
                  <a:cubicBezTo>
                    <a:pt x="7954" y="1263"/>
                    <a:pt x="7835" y="1072"/>
                    <a:pt x="7692" y="905"/>
                  </a:cubicBezTo>
                  <a:cubicBezTo>
                    <a:pt x="7264" y="358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47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47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graphique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68" name="Google Shape;3568;p47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CustomTkinter</a:t>
            </a:r>
            <a:endParaRPr/>
          </a:p>
        </p:txBody>
      </p:sp>
      <p:sp>
        <p:nvSpPr>
          <p:cNvPr id="3569" name="Google Shape;3569;p47"/>
          <p:cNvSpPr txBox="1"/>
          <p:nvPr>
            <p:ph idx="2" type="title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570" name="Google Shape;3570;p47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3571" name="Google Shape;3571;p4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7" name="Google Shape;3577;p47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3578" name="Google Shape;3578;p4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3" name="Google Shape;3583;p47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3584" name="Google Shape;3584;p4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8" name="Google Shape;3598;p47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3599" name="Google Shape;3599;p4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00" name="Google Shape;3600;p4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4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4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4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4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4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4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4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4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4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0" name="Google Shape;3610;p4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11" name="Google Shape;3611;p4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4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4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4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4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4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4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4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4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4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21" name="Google Shape;3621;p47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3622" name="Google Shape;3622;p4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48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graphique</a:t>
            </a:r>
            <a:endParaRPr/>
          </a:p>
        </p:txBody>
      </p:sp>
      <p:grpSp>
        <p:nvGrpSpPr>
          <p:cNvPr id="3632" name="Google Shape;3632;p48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633" name="Google Shape;3633;p4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8" name="Google Shape;3638;p48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639" name="Google Shape;3639;p4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40" name="Google Shape;3640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0" name="Google Shape;3650;p4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651" name="Google Shape;3651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61" name="Google Shape;3661;p48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662" name="Google Shape;3662;p4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67" name="Google Shape;36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388" y="2031975"/>
            <a:ext cx="1835225" cy="10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1"/>
          <p:cNvSpPr/>
          <p:nvPr/>
        </p:nvSpPr>
        <p:spPr>
          <a:xfrm>
            <a:off x="3391800" y="355499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1"/>
          <p:cNvSpPr/>
          <p:nvPr/>
        </p:nvSpPr>
        <p:spPr>
          <a:xfrm>
            <a:off x="6070500" y="355499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1"/>
          <p:cNvSpPr/>
          <p:nvPr/>
        </p:nvSpPr>
        <p:spPr>
          <a:xfrm>
            <a:off x="713100" y="355499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1"/>
          <p:cNvSpPr/>
          <p:nvPr/>
        </p:nvSpPr>
        <p:spPr>
          <a:xfrm>
            <a:off x="3391800" y="191960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31"/>
          <p:cNvSpPr/>
          <p:nvPr/>
        </p:nvSpPr>
        <p:spPr>
          <a:xfrm>
            <a:off x="6070500" y="191960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31"/>
          <p:cNvSpPr/>
          <p:nvPr/>
        </p:nvSpPr>
        <p:spPr>
          <a:xfrm>
            <a:off x="713100" y="191960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3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725" name="Google Shape;2725;p31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HIBP?</a:t>
            </a:r>
            <a:endParaRPr/>
          </a:p>
        </p:txBody>
      </p:sp>
      <p:sp>
        <p:nvSpPr>
          <p:cNvPr id="2726" name="Google Shape;2726;p31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Découverte du service</a:t>
            </a:r>
            <a:endParaRPr/>
          </a:p>
        </p:txBody>
      </p:sp>
      <p:sp>
        <p:nvSpPr>
          <p:cNvPr id="2727" name="Google Shape;2727;p31"/>
          <p:cNvSpPr txBox="1"/>
          <p:nvPr>
            <p:ph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8" name="Google Shape;2728;p31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729" name="Google Shape;2729;p31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Découverte de l’API</a:t>
            </a:r>
            <a:endParaRPr/>
          </a:p>
        </p:txBody>
      </p:sp>
      <p:sp>
        <p:nvSpPr>
          <p:cNvPr id="2730" name="Google Shape;2730;p31"/>
          <p:cNvSpPr txBox="1"/>
          <p:nvPr>
            <p:ph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31" name="Google Shape;2731;p31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</a:t>
            </a:r>
            <a:endParaRPr/>
          </a:p>
        </p:txBody>
      </p:sp>
      <p:sp>
        <p:nvSpPr>
          <p:cNvPr id="2732" name="Google Shape;2732;p31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Développement du programme</a:t>
            </a:r>
            <a:endParaRPr/>
          </a:p>
        </p:txBody>
      </p:sp>
      <p:sp>
        <p:nvSpPr>
          <p:cNvPr id="2733" name="Google Shape;2733;p31"/>
          <p:cNvSpPr txBox="1"/>
          <p:nvPr>
            <p:ph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34" name="Google Shape;2734;p31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</a:t>
            </a:r>
            <a:endParaRPr/>
          </a:p>
        </p:txBody>
      </p:sp>
      <p:sp>
        <p:nvSpPr>
          <p:cNvPr id="2735" name="Google Shape;2735;p31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 de fonctionnalités</a:t>
            </a:r>
            <a:endParaRPr/>
          </a:p>
        </p:txBody>
      </p:sp>
      <p:sp>
        <p:nvSpPr>
          <p:cNvPr id="2736" name="Google Shape;2736;p31"/>
          <p:cNvSpPr txBox="1"/>
          <p:nvPr>
            <p:ph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7" name="Google Shape;2737;p31"/>
          <p:cNvSpPr txBox="1"/>
          <p:nvPr>
            <p:ph idx="16" type="title"/>
          </p:nvPr>
        </p:nvSpPr>
        <p:spPr>
          <a:xfrm>
            <a:off x="3471150" y="3617850"/>
            <a:ext cx="23604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Graphique</a:t>
            </a:r>
            <a:endParaRPr/>
          </a:p>
        </p:txBody>
      </p:sp>
      <p:sp>
        <p:nvSpPr>
          <p:cNvPr id="2738" name="Google Shape;2738;p31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Développement d’une interface </a:t>
            </a:r>
            <a:r>
              <a:rPr lang="en"/>
              <a:t>graphique</a:t>
            </a:r>
            <a:endParaRPr/>
          </a:p>
        </p:txBody>
      </p:sp>
      <p:sp>
        <p:nvSpPr>
          <p:cNvPr id="2739" name="Google Shape;2739;p31"/>
          <p:cNvSpPr txBox="1"/>
          <p:nvPr>
            <p:ph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40" name="Google Shape;2740;p31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Discord</a:t>
            </a:r>
            <a:endParaRPr/>
          </a:p>
        </p:txBody>
      </p:sp>
      <p:sp>
        <p:nvSpPr>
          <p:cNvPr id="2741" name="Google Shape;2741;p31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Développement d’un bot discord</a:t>
            </a:r>
            <a:endParaRPr/>
          </a:p>
        </p:txBody>
      </p:sp>
      <p:sp>
        <p:nvSpPr>
          <p:cNvPr id="2742" name="Google Shape;2742;p31"/>
          <p:cNvSpPr txBox="1"/>
          <p:nvPr>
            <p:ph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743" name="Google Shape;2743;p31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44" name="Google Shape;2744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49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3" name="Google Shape;3673;p49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Discord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74" name="Google Shape;3674;p49"/>
          <p:cNvSpPr txBox="1"/>
          <p:nvPr>
            <p:ph idx="1" type="subTitle"/>
          </p:nvPr>
        </p:nvSpPr>
        <p:spPr>
          <a:xfrm>
            <a:off x="1382925" y="3440475"/>
            <a:ext cx="41256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Pwned?</a:t>
            </a:r>
            <a:endParaRPr/>
          </a:p>
        </p:txBody>
      </p:sp>
      <p:sp>
        <p:nvSpPr>
          <p:cNvPr id="3675" name="Google Shape;3675;p49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676" name="Google Shape;3676;p49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677" name="Google Shape;3677;p4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3" name="Google Shape;3683;p49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684" name="Google Shape;3684;p4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9" name="Google Shape;3689;p49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690" name="Google Shape;3690;p4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691" name="Google Shape;3691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1" name="Google Shape;3701;p4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02" name="Google Shape;3702;p4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4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4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4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4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4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4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4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4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4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12" name="Google Shape;3712;p49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713" name="Google Shape;3713;p49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9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9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9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9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9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9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9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9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9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9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9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9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9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49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728" name="Google Shape;3728;p4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4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4" name="Google Shape;3734;p49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735" name="Google Shape;3735;p4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1" name="Google Shape;3741;p49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742" name="Google Shape;3742;p4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50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Discord</a:t>
            </a:r>
            <a:endParaRPr/>
          </a:p>
        </p:txBody>
      </p:sp>
      <p:grpSp>
        <p:nvGrpSpPr>
          <p:cNvPr id="3752" name="Google Shape;3752;p50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753" name="Google Shape;3753;p50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0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0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0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0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50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759" name="Google Shape;3759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760" name="Google Shape;3760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0" name="Google Shape;3770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71" name="Google Shape;3771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81" name="Google Shape;3781;p50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782" name="Google Shape;3782;p5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5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87" name="Google Shape;37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">
            <a:off x="3735012" y="1836725"/>
            <a:ext cx="167397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51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793" name="Google Shape;3793;p51"/>
          <p:cNvSpPr txBox="1"/>
          <p:nvPr>
            <p:ph idx="1" type="subTitle"/>
          </p:nvPr>
        </p:nvSpPr>
        <p:spPr>
          <a:xfrm>
            <a:off x="2267775" y="1875900"/>
            <a:ext cx="4603200" cy="13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Exo"/>
                <a:ea typeface="Exo"/>
                <a:cs typeface="Exo"/>
                <a:sym typeface="Exo"/>
              </a:rPr>
              <a:t>Do you have any questions?</a:t>
            </a:r>
            <a:endParaRPr b="1" sz="1800"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4" name="Google Shape;3794;p51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3795" name="Google Shape;3795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1" name="Google Shape;3801;p51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3802" name="Google Shape;3802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7" name="Google Shape;3807;p51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3808" name="Google Shape;3808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4" name="Google Shape;3814;p51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3815" name="Google Shape;3815;p5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2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32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HIBP?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55" name="Google Shape;2755;p32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I Been Pwned?</a:t>
            </a:r>
            <a:endParaRPr/>
          </a:p>
        </p:txBody>
      </p:sp>
      <p:sp>
        <p:nvSpPr>
          <p:cNvPr id="2756" name="Google Shape;2756;p32"/>
          <p:cNvSpPr txBox="1"/>
          <p:nvPr>
            <p:ph idx="2" type="title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57" name="Google Shape;2757;p32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758" name="Google Shape;2758;p3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4" name="Google Shape;2764;p32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765" name="Google Shape;2765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0" name="Google Shape;2770;p32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771" name="Google Shape;2771;p3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5" name="Google Shape;2785;p32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786" name="Google Shape;2786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87" name="Google Shape;2787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7" name="Google Shape;2797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98" name="Google Shape;2798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8" name="Google Shape;2808;p32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809" name="Google Shape;2809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3"/>
          <p:cNvSpPr txBox="1"/>
          <p:nvPr>
            <p:ph type="title"/>
          </p:nvPr>
        </p:nvSpPr>
        <p:spPr>
          <a:xfrm>
            <a:off x="2118100" y="1723050"/>
            <a:ext cx="29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HIBP?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19" name="Google Shape;2819;p33"/>
          <p:cNvSpPr txBox="1"/>
          <p:nvPr>
            <p:ph idx="1" type="subTitle"/>
          </p:nvPr>
        </p:nvSpPr>
        <p:spPr>
          <a:xfrm>
            <a:off x="1779575" y="2378175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Mots de passe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Fuite de données</a:t>
            </a:r>
            <a:endParaRPr/>
          </a:p>
        </p:txBody>
      </p:sp>
      <p:pic>
        <p:nvPicPr>
          <p:cNvPr id="2820" name="Google Shape;2820;p33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2821" name="Google Shape;2821;p33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33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3" name="Google Shape;2823;p33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824" name="Google Shape;2824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0" name="Google Shape;2830;p33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831" name="Google Shape;2831;p3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6" name="Google Shape;2836;p33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837" name="Google Shape;2837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3" name="Google Shape;2843;p33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844" name="Google Shape;2844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45" name="Google Shape;2845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5" name="Google Shape;2855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56" name="Google Shape;2856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34"/>
          <p:cNvSpPr/>
          <p:nvPr/>
        </p:nvSpPr>
        <p:spPr>
          <a:xfrm>
            <a:off x="713100" y="3393675"/>
            <a:ext cx="47295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4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72" name="Google Shape;2872;p34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https://api.pwnedpasswords.com/range/</a:t>
            </a:r>
            <a:endParaRPr/>
          </a:p>
        </p:txBody>
      </p:sp>
      <p:sp>
        <p:nvSpPr>
          <p:cNvPr id="2873" name="Google Shape;2873;p34"/>
          <p:cNvSpPr txBox="1"/>
          <p:nvPr>
            <p:ph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874" name="Google Shape;2874;p3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2875" name="Google Shape;2875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1" name="Google Shape;2881;p3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2882" name="Google Shape;2882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7" name="Google Shape;2887;p3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2888" name="Google Shape;2888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89" name="Google Shape;2889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9" name="Google Shape;2899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00" name="Google Shape;2900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0" name="Google Shape;2910;p3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2911" name="Google Shape;2911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5" name="Google Shape;2925;p3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2926" name="Google Shape;2926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2" name="Google Shape;2932;p3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2933" name="Google Shape;2933;p3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9" name="Google Shape;2939;p3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2940" name="Google Shape;2940;p3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35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35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952" name="Google Shape;2952;p3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</a:t>
            </a:r>
            <a:endParaRPr/>
          </a:p>
        </p:txBody>
      </p:sp>
      <p:sp>
        <p:nvSpPr>
          <p:cNvPr id="2953" name="Google Shape;2953;p3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grpSp>
        <p:nvGrpSpPr>
          <p:cNvPr id="2954" name="Google Shape;2954;p35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2955" name="Google Shape;2955;p35"/>
            <p:cNvSpPr/>
            <p:nvPr/>
          </p:nvSpPr>
          <p:spPr>
            <a:xfrm>
              <a:off x="2644500" y="2377775"/>
              <a:ext cx="2900725" cy="1623850"/>
            </a:xfrm>
            <a:custGeom>
              <a:rect b="b" l="l" r="r" t="t"/>
              <a:pathLst>
                <a:path extrusionOk="0" h="64954" w="116029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2292475" y="4213225"/>
              <a:ext cx="915725" cy="633875"/>
            </a:xfrm>
            <a:custGeom>
              <a:rect b="b" l="l" r="r" t="t"/>
              <a:pathLst>
                <a:path extrusionOk="0" h="25355" w="36629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4981550" y="4213225"/>
              <a:ext cx="916725" cy="633875"/>
            </a:xfrm>
            <a:custGeom>
              <a:rect b="b" l="l" r="r" t="t"/>
              <a:pathLst>
                <a:path extrusionOk="0" h="25355" w="36669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3637525" y="4213225"/>
              <a:ext cx="915700" cy="633875"/>
            </a:xfrm>
            <a:custGeom>
              <a:rect b="b" l="l" r="r" t="t"/>
              <a:pathLst>
                <a:path extrusionOk="0" h="25355" w="36628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2893775" y="1241300"/>
              <a:ext cx="2402175" cy="985925"/>
            </a:xfrm>
            <a:custGeom>
              <a:rect b="b" l="l" r="r" t="t"/>
              <a:pathLst>
                <a:path extrusionOk="0" h="39437" w="96087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0" name="Google Shape;2960;p35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2961" name="Google Shape;2961;p35"/>
            <p:cNvSpPr/>
            <p:nvPr/>
          </p:nvSpPr>
          <p:spPr>
            <a:xfrm>
              <a:off x="1026975" y="1552700"/>
              <a:ext cx="4572225" cy="3358775"/>
            </a:xfrm>
            <a:custGeom>
              <a:rect b="b" l="l" r="r" t="t"/>
              <a:pathLst>
                <a:path extrusionOk="0" h="134351" w="182889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3447375" y="1090575"/>
              <a:ext cx="1615775" cy="2946700"/>
            </a:xfrm>
            <a:custGeom>
              <a:rect b="b" l="l" r="r" t="t"/>
              <a:pathLst>
                <a:path extrusionOk="0" h="117868" w="64631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4114975" y="1894125"/>
              <a:ext cx="277300" cy="267500"/>
            </a:xfrm>
            <a:custGeom>
              <a:rect b="b" l="l" r="r" t="t"/>
              <a:pathLst>
                <a:path extrusionOk="0" h="10700" w="11092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1563025" y="1090575"/>
              <a:ext cx="1615800" cy="2946700"/>
            </a:xfrm>
            <a:custGeom>
              <a:rect b="b" l="l" r="r" t="t"/>
              <a:pathLst>
                <a:path extrusionOk="0" h="117868" w="64632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5" name="Google Shape;2965;p35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2966" name="Google Shape;2966;p35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8" name="Google Shape;2968;p35"/>
          <p:cNvSpPr/>
          <p:nvPr/>
        </p:nvSpPr>
        <p:spPr>
          <a:xfrm flipH="1" rot="10800000">
            <a:off x="-864812" y="425928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36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36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75" name="Google Shape;2975;p36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du programme</a:t>
            </a:r>
            <a:endParaRPr/>
          </a:p>
        </p:txBody>
      </p:sp>
      <p:sp>
        <p:nvSpPr>
          <p:cNvPr id="2976" name="Google Shape;2976;p36"/>
          <p:cNvSpPr txBox="1"/>
          <p:nvPr>
            <p:ph idx="2" type="title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977" name="Google Shape;2977;p36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978" name="Google Shape;2978;p3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4" name="Google Shape;2984;p36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985" name="Google Shape;2985;p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0" name="Google Shape;2990;p36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91" name="Google Shape;2991;p3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5" name="Google Shape;3005;p36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3006" name="Google Shape;3006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07" name="Google Shape;3007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7" name="Google Shape;3017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18" name="Google Shape;3018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28" name="Google Shape;3028;p36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3029" name="Google Shape;3029;p3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8" name="Google Shape;3038;p37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039" name="Google Shape;3039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3" name="Google Shape;3053;p37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054" name="Google Shape;3054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55" name="Google Shape;3055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5" name="Google Shape;3065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66" name="Google Shape;3066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6" name="Google Shape;3076;p37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077" name="Google Shape;3077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3" name="Google Shape;30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9" y="520025"/>
            <a:ext cx="7958190" cy="41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8" name="Google Shape;3088;p38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089" name="Google Shape;3089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3" name="Google Shape;3103;p38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04" name="Google Shape;3104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05" name="Google Shape;3105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5" name="Google Shape;3115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16" name="Google Shape;31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6" name="Google Shape;3126;p38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27" name="Google Shape;3127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3" name="Google Shape;31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75" y="554987"/>
            <a:ext cx="8043448" cy="40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